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B908144-56CD-4DD0-B015-8DD8623798B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5BC53EE-CB27-41D5-96C3-4434C7EE048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543800" cy="2152650"/>
          </a:xfrm>
        </p:spPr>
        <p:txBody>
          <a:bodyPr/>
          <a:lstStyle/>
          <a:p>
            <a:pPr algn="ctr"/>
            <a:r>
              <a:rPr lang="en-US" dirty="0" smtClean="0"/>
              <a:t>Storytelling of Hammonton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597756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2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24" y="0"/>
            <a:ext cx="5505649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7800" y="3657600"/>
            <a:ext cx="3886200" cy="3200400"/>
          </a:xfrm>
        </p:spPr>
        <p:txBody>
          <a:bodyPr/>
          <a:lstStyle/>
          <a:p>
            <a:r>
              <a:rPr lang="en-US" sz="2800" dirty="0" smtClean="0"/>
              <a:t>There are many old features of Hammonton that make it interesting. The Firestone car repair shop, the barber shop, and the antique store.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7"/>
            <a:ext cx="3581399" cy="397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6891"/>
            <a:ext cx="5257800" cy="39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1" y="-20783"/>
            <a:ext cx="5505649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429000"/>
            <a:ext cx="9143999" cy="3200400"/>
          </a:xfrm>
        </p:spPr>
        <p:txBody>
          <a:bodyPr/>
          <a:lstStyle/>
          <a:p>
            <a:pPr algn="ctr"/>
            <a:r>
              <a:rPr lang="en-US" sz="3600" dirty="0" smtClean="0"/>
              <a:t>This little town of Hammonton is amazing. I’m glad to be apart of what I can call my second home. When I’m older I'm making sure to bring my kids here to show them what made me the person I am.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783"/>
            <a:ext cx="4343400" cy="36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9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1" cy="46572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1676400"/>
          </a:xfrm>
        </p:spPr>
        <p:txBody>
          <a:bodyPr/>
          <a:lstStyle/>
          <a:p>
            <a:pPr algn="ctr"/>
            <a:r>
              <a:rPr lang="en-US" sz="2800" dirty="0" smtClean="0"/>
              <a:t>Walking to downtown Hammonton from my school has some historical sites such as the </a:t>
            </a:r>
            <a:r>
              <a:rPr lang="en-US" sz="2800" dirty="0"/>
              <a:t>T</a:t>
            </a:r>
            <a:r>
              <a:rPr lang="en-US" sz="2800" dirty="0" smtClean="0"/>
              <a:t>own Hall and the clock.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48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Main street in Down town Hammonton is Bellevue which stretches from route 54 to the White Horse Pike.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685800"/>
            <a:ext cx="4530436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46482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16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Leads to route 54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28875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Leads to the White Horse Pike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6201" y="473425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0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447800"/>
          </a:xfrm>
        </p:spPr>
        <p:txBody>
          <a:bodyPr/>
          <a:lstStyle/>
          <a:p>
            <a:pPr algn="ctr"/>
            <a:r>
              <a:rPr lang="en-US" sz="2800" dirty="0" smtClean="0"/>
              <a:t>This historical stone is in memorial of when Ronald Reagan came to Hammonton. He gave us this monument to show how important this town really is.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6177173" cy="4544290"/>
          </a:xfrm>
        </p:spPr>
      </p:pic>
    </p:spTree>
    <p:extLst>
      <p:ext uri="{BB962C8B-B14F-4D97-AF65-F5344CB8AC3E}">
        <p14:creationId xmlns:p14="http://schemas.microsoft.com/office/powerpoint/2010/main" val="23961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1" y="-1"/>
            <a:ext cx="5505649" cy="39711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971109"/>
            <a:ext cx="9143999" cy="2852255"/>
          </a:xfrm>
        </p:spPr>
        <p:txBody>
          <a:bodyPr/>
          <a:lstStyle/>
          <a:p>
            <a:pPr algn="ctr"/>
            <a:r>
              <a:rPr lang="en-US" sz="3600" dirty="0" smtClean="0"/>
              <a:t>Hammonton is filled with town events such as the fall festival, car shows, carnivals, and Christmas season. The picture on the right shows the tree that gets decorated every Christmas.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00600" cy="39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3984964"/>
            <a:ext cx="9130145" cy="2873036"/>
          </a:xfrm>
        </p:spPr>
        <p:txBody>
          <a:bodyPr/>
          <a:lstStyle/>
          <a:p>
            <a:pPr algn="ctr"/>
            <a:r>
              <a:rPr lang="en-US" sz="4400" dirty="0" smtClean="0"/>
              <a:t>On Bellevue there are many shops and stores. After school I like to shop or go out to eat. But most the time I’ll just walk around.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51" y="6926"/>
            <a:ext cx="4516149" cy="39780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3855"/>
            <a:ext cx="4634345" cy="39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6" y="3657601"/>
            <a:ext cx="9143999" cy="2743199"/>
          </a:xfrm>
        </p:spPr>
        <p:txBody>
          <a:bodyPr/>
          <a:lstStyle/>
          <a:p>
            <a:pPr algn="ctr"/>
            <a:r>
              <a:rPr lang="en-US" sz="4000" dirty="0" smtClean="0"/>
              <a:t>These are my favorite places to eat. I go to Marcello's a lot for lunch and if I am still hungry, Ill just walk across the street to </a:t>
            </a:r>
            <a:r>
              <a:rPr lang="en-US" sz="4000" dirty="0" err="1" smtClean="0"/>
              <a:t>JoJo’s</a:t>
            </a:r>
            <a:r>
              <a:rPr lang="en-US" sz="4000" dirty="0" smtClean="0"/>
              <a:t> for some Fro-</a:t>
            </a:r>
            <a:r>
              <a:rPr lang="en-US" sz="4000" dirty="0" err="1" smtClean="0"/>
              <a:t>yo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855"/>
            <a:ext cx="4800600" cy="3657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719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5" y="3214255"/>
            <a:ext cx="5505649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971109"/>
            <a:ext cx="3581401" cy="2886891"/>
          </a:xfrm>
        </p:spPr>
        <p:txBody>
          <a:bodyPr/>
          <a:lstStyle/>
          <a:p>
            <a:r>
              <a:rPr lang="en-US" sz="3200" dirty="0" smtClean="0"/>
              <a:t>The town is divided by the train tracks and has been around for many years.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77563" cy="3971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4489" y="621268"/>
            <a:ext cx="68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28516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5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4343400"/>
            <a:ext cx="9144000" cy="2362200"/>
          </a:xfrm>
        </p:spPr>
        <p:txBody>
          <a:bodyPr/>
          <a:lstStyle/>
          <a:p>
            <a:pPr algn="ctr"/>
            <a:r>
              <a:rPr lang="en-US" sz="3600" dirty="0" smtClean="0"/>
              <a:t>Hammonton and their citizens are the nicest. People are always walking around and shopping. They all know each other too because everyone is so friendly.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6676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</TotalTime>
  <Words>298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Storytelling of Hammonton</vt:lpstr>
      <vt:lpstr>Walking to downtown Hammonton from my school has some historical sites such as the Town Hall and the clock.</vt:lpstr>
      <vt:lpstr>PowerPoint Presentation</vt:lpstr>
      <vt:lpstr>This historical stone is in memorial of when Ronald Reagan came to Hammonton. He gave us this monument to show how important this town really is.</vt:lpstr>
      <vt:lpstr>Hammonton is filled with town events such as the fall festival, car shows, carnivals, and Christmas season. The picture on the right shows the tree that gets decorated every Christmas. </vt:lpstr>
      <vt:lpstr>On Bellevue there are many shops and stores. After school I like to shop or go out to eat. But most the time I’ll just walk around.</vt:lpstr>
      <vt:lpstr>These are my favorite places to eat. I go to Marcello's a lot for lunch and if I am still hungry, Ill just walk across the street to JoJo’s for some Fro-yo.</vt:lpstr>
      <vt:lpstr>The town is divided by the train tracks and has been around for many years.</vt:lpstr>
      <vt:lpstr>Hammonton and their citizens are the nicest. People are always walking around and shopping. They all know each other too because everyone is so friendly.</vt:lpstr>
      <vt:lpstr>There are many old features of Hammonton that make it interesting. The Firestone car repair shop, the barber shop, and the antique store. </vt:lpstr>
      <vt:lpstr>This little town of Hammonton is amazing. I’m glad to be apart of what I can call my second home. When I’m older I'm making sure to bring my kids here to show them what made me the person I am.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of Hammonton</dc:title>
  <dc:creator>Windows User</dc:creator>
  <cp:lastModifiedBy>Windows User</cp:lastModifiedBy>
  <cp:revision>5</cp:revision>
  <dcterms:created xsi:type="dcterms:W3CDTF">2014-10-14T13:13:57Z</dcterms:created>
  <dcterms:modified xsi:type="dcterms:W3CDTF">2014-10-14T14:00:35Z</dcterms:modified>
</cp:coreProperties>
</file>